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7" r:id="rId3"/>
    <p:sldId id="259" r:id="rId4"/>
    <p:sldId id="260" r:id="rId5"/>
    <p:sldId id="261" r:id="rId6"/>
    <p:sldId id="262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70" autoAdjust="0"/>
    <p:restoredTop sz="94660"/>
  </p:normalViewPr>
  <p:slideViewPr>
    <p:cSldViewPr snapToGrid="0">
      <p:cViewPr varScale="1">
        <p:scale>
          <a:sx n="124" d="100"/>
          <a:sy n="124" d="100"/>
        </p:scale>
        <p:origin x="30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696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DD74-CDDD-4520-93AF-A6FAE7FC19D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EAF1-3654-4082-8114-6F92C1597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123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DD74-CDDD-4520-93AF-A6FAE7FC19D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EAF1-3654-4082-8114-6F92C1597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850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09229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66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DD74-CDDD-4520-93AF-A6FAE7FC19D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EAF1-3654-4082-8114-6F92C1597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980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DD74-CDDD-4520-93AF-A6FAE7FC19D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EAF1-3654-4082-8114-6F92C1597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146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DD74-CDDD-4520-93AF-A6FAE7FC19D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EAF1-3654-4082-8114-6F92C1597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922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DD74-CDDD-4520-93AF-A6FAE7FC19D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EAF1-3654-4082-8114-6F92C1597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651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DD74-CDDD-4520-93AF-A6FAE7FC19D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EAF1-3654-4082-8114-6F92C1597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359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DD74-CDDD-4520-93AF-A6FAE7FC19D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EAF1-3654-4082-8114-6F92C1597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968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DD74-CDDD-4520-93AF-A6FAE7FC19D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FEAF1-3654-4082-8114-6F92C1597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097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FDD74-CDDD-4520-93AF-A6FAE7FC19DF}" type="datetimeFigureOut">
              <a:rPr lang="en-US" smtClean="0"/>
              <a:t>10/14/25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FEAF1-3654-4082-8114-6F92C1597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236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23E20BA-88BD-40C7-A0BD-F78F012D8C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7241" y="93012"/>
            <a:ext cx="1127125" cy="1127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Peluncuran Logo “Diktisaintek Berdampak”, Simbol Komitmen Pendidikan Tinggi  Menuju Dampak Nyata – LLDIKTI Wilayah XIII">
            <a:extLst>
              <a:ext uri="{FF2B5EF4-FFF2-40B4-BE49-F238E27FC236}">
                <a16:creationId xmlns:a16="http://schemas.microsoft.com/office/drawing/2014/main" id="{04A3159D-8D52-8E13-123E-D680A9F9C0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5142" y="231500"/>
            <a:ext cx="2546255" cy="7503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3D631A5-0EE1-9692-FB1D-79576C6851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59325" y="298380"/>
            <a:ext cx="1454150" cy="61658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969CE58D-2690-FBCD-9ED5-F3600C2A0B67}"/>
              </a:ext>
            </a:extLst>
          </p:cNvPr>
          <p:cNvSpPr txBox="1">
            <a:spLocks/>
          </p:cNvSpPr>
          <p:nvPr/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dirty="0"/>
              <a:t>“Manuscript Title”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C5679A3-BB21-4FF9-95C3-C6E9D8E74E40}"/>
              </a:ext>
            </a:extLst>
          </p:cNvPr>
          <p:cNvSpPr txBox="1">
            <a:spLocks/>
          </p:cNvSpPr>
          <p:nvPr/>
        </p:nvSpPr>
        <p:spPr>
          <a:xfrm>
            <a:off x="1143000" y="2889480"/>
            <a:ext cx="6858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Author 1, Author 2, Author 3</a:t>
            </a:r>
          </a:p>
          <a:p>
            <a:pPr algn="ctr"/>
            <a:r>
              <a:rPr lang="en-US" dirty="0"/>
              <a:t>Affiliation</a:t>
            </a:r>
          </a:p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56168C7-0E65-244A-7620-8CFA9D629F3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3639" y="343485"/>
            <a:ext cx="1879902" cy="52637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F709D0D-52EB-5E8B-C4EF-201AA48D52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066345"/>
            <a:ext cx="9144000" cy="791655"/>
          </a:xfrm>
          <a:prstGeom prst="rect">
            <a:avLst/>
          </a:prstGeom>
          <a:solidFill>
            <a:srgbClr val="FF663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www.universitastelogorejo.ac.id</a:t>
            </a:r>
          </a:p>
        </p:txBody>
      </p:sp>
    </p:spTree>
    <p:extLst>
      <p:ext uri="{BB962C8B-B14F-4D97-AF65-F5344CB8AC3E}">
        <p14:creationId xmlns:p14="http://schemas.microsoft.com/office/powerpoint/2010/main" val="436790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Introduction</a:t>
            </a:r>
            <a:br>
              <a:rPr lang="en-US" dirty="0"/>
            </a:br>
            <a:r>
              <a:rPr lang="en-US" sz="2800" i="1" dirty="0"/>
              <a:t>(maximum 1 slide for each section)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1" y="1825628"/>
            <a:ext cx="7886700" cy="396557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D6EBAB-1A23-81D3-985C-7298FAA61F0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066345"/>
            <a:ext cx="9144000" cy="791655"/>
          </a:xfrm>
          <a:prstGeom prst="rect">
            <a:avLst/>
          </a:prstGeom>
          <a:solidFill>
            <a:srgbClr val="FF663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www.universitastelogorejo.ac.id</a:t>
            </a:r>
          </a:p>
        </p:txBody>
      </p:sp>
    </p:spTree>
    <p:extLst>
      <p:ext uri="{BB962C8B-B14F-4D97-AF65-F5344CB8AC3E}">
        <p14:creationId xmlns:p14="http://schemas.microsoft.com/office/powerpoint/2010/main" val="4257194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Methods</a:t>
            </a:r>
            <a:br>
              <a:rPr lang="en-US" dirty="0"/>
            </a:br>
            <a:r>
              <a:rPr lang="en-US" sz="2800" i="1" dirty="0"/>
              <a:t>(maximum 1 slide for each section)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1" y="1825628"/>
            <a:ext cx="7886700" cy="39655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62651D-35C3-30A0-F8FA-30C49AEE4F6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066345"/>
            <a:ext cx="9144000" cy="791655"/>
          </a:xfrm>
          <a:prstGeom prst="rect">
            <a:avLst/>
          </a:prstGeom>
          <a:solidFill>
            <a:srgbClr val="FF663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www.universitastelogorejo.ac.id</a:t>
            </a:r>
          </a:p>
        </p:txBody>
      </p:sp>
    </p:spTree>
    <p:extLst>
      <p:ext uri="{BB962C8B-B14F-4D97-AF65-F5344CB8AC3E}">
        <p14:creationId xmlns:p14="http://schemas.microsoft.com/office/powerpoint/2010/main" val="3934123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Result</a:t>
            </a:r>
            <a:br>
              <a:rPr lang="en-US" dirty="0"/>
            </a:br>
            <a:r>
              <a:rPr lang="en-US" sz="2800" i="1" dirty="0"/>
              <a:t>(maximum 1 slide for each section)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1" y="1825628"/>
            <a:ext cx="7886700" cy="39655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DB8BF82-9AD3-2169-7CCE-3B9FD35EE7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066345"/>
            <a:ext cx="9144000" cy="791655"/>
          </a:xfrm>
          <a:prstGeom prst="rect">
            <a:avLst/>
          </a:prstGeom>
          <a:solidFill>
            <a:srgbClr val="FF663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www.universitastelogorejo.ac.id</a:t>
            </a:r>
          </a:p>
        </p:txBody>
      </p:sp>
    </p:spTree>
    <p:extLst>
      <p:ext uri="{BB962C8B-B14F-4D97-AF65-F5344CB8AC3E}">
        <p14:creationId xmlns:p14="http://schemas.microsoft.com/office/powerpoint/2010/main" val="1722929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Discussion and Conclusion</a:t>
            </a:r>
            <a:br>
              <a:rPr lang="en-US" dirty="0"/>
            </a:br>
            <a:r>
              <a:rPr lang="en-US" sz="2800" i="1" dirty="0"/>
              <a:t>(maximum 1 slide for each section)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1" y="1825628"/>
            <a:ext cx="7886700" cy="39655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70BC8FF-74F1-72B7-A16C-36F20CBDD4D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066345"/>
            <a:ext cx="9144000" cy="791655"/>
          </a:xfrm>
          <a:prstGeom prst="rect">
            <a:avLst/>
          </a:prstGeom>
          <a:solidFill>
            <a:srgbClr val="FF663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www.universitastelogorejo.ac.id</a:t>
            </a:r>
          </a:p>
        </p:txBody>
      </p:sp>
    </p:spTree>
    <p:extLst>
      <p:ext uri="{BB962C8B-B14F-4D97-AF65-F5344CB8AC3E}">
        <p14:creationId xmlns:p14="http://schemas.microsoft.com/office/powerpoint/2010/main" val="336736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Acknowledgement</a:t>
            </a:r>
            <a:br>
              <a:rPr lang="en-US" dirty="0"/>
            </a:br>
            <a:r>
              <a:rPr lang="en-US" sz="2800" i="1" dirty="0"/>
              <a:t>(optional)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1" y="1825628"/>
            <a:ext cx="7886700" cy="39655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15ACE4-26E4-54EF-2124-4A0661B1128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066345"/>
            <a:ext cx="9144000" cy="791655"/>
          </a:xfrm>
          <a:prstGeom prst="rect">
            <a:avLst/>
          </a:prstGeom>
          <a:solidFill>
            <a:srgbClr val="FF663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www.universitastelogorejo.ac.id</a:t>
            </a:r>
          </a:p>
        </p:txBody>
      </p:sp>
    </p:spTree>
    <p:extLst>
      <p:ext uri="{BB962C8B-B14F-4D97-AF65-F5344CB8AC3E}">
        <p14:creationId xmlns:p14="http://schemas.microsoft.com/office/powerpoint/2010/main" val="4212719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28651" y="1825628"/>
            <a:ext cx="7886700" cy="396557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EFAA8D2-5999-924B-242E-24397FECA66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6066345"/>
            <a:ext cx="9144000" cy="791655"/>
          </a:xfrm>
          <a:prstGeom prst="rect">
            <a:avLst/>
          </a:prstGeom>
          <a:solidFill>
            <a:srgbClr val="FF663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www.universitastelogorejo.ac.id</a:t>
            </a:r>
          </a:p>
        </p:txBody>
      </p:sp>
    </p:spTree>
    <p:extLst>
      <p:ext uri="{BB962C8B-B14F-4D97-AF65-F5344CB8AC3E}">
        <p14:creationId xmlns:p14="http://schemas.microsoft.com/office/powerpoint/2010/main" val="2047741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1026</TotalTime>
  <Words>110</Words>
  <Application>Microsoft Macintosh PowerPoint</Application>
  <PresentationFormat>On-screen Show (4:3)</PresentationFormat>
  <Paragraphs>16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Introduction (maximum 1 slide for each section)</vt:lpstr>
      <vt:lpstr>Methods (maximum 1 slide for each section)</vt:lpstr>
      <vt:lpstr>Result (maximum 1 slide for each section)</vt:lpstr>
      <vt:lpstr>Discussion and Conclusion (maximum 1 slide for each section)</vt:lpstr>
      <vt:lpstr>Acknowledgement (optional)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Bagus Yoga</dc:creator>
  <cp:lastModifiedBy>hasanaminda07</cp:lastModifiedBy>
  <cp:revision>7</cp:revision>
  <dcterms:created xsi:type="dcterms:W3CDTF">2023-10-26T09:23:44Z</dcterms:created>
  <dcterms:modified xsi:type="dcterms:W3CDTF">2025-10-14T03:26:53Z</dcterms:modified>
</cp:coreProperties>
</file>